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2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3840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1E6"/>
                </a:solidFill>
              </a:rPr>
              <a:t>Pacheriya Digital™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4572000"/>
            <a:ext cx="41148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663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0"/>
                </a:solidFill>
              </a:rPr>
              <a:t>pacheriya.com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1097280"/>
            <a:ext cx="3840480" cy="3840480"/>
          </a:xfrm>
          <a:prstGeom prst="ellipse">
            <a:avLst/>
          </a:prstGeom>
          <a:solidFill>
            <a:srgbClr val="F2B233">
              <a:alpha val="15000"/>
            </a:srgbClr>
          </a:solidFill>
          <a:ln w="228600">
            <a:solidFill>
              <a:srgbClr val="F2B233">
                <a:alpha val="3000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14173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PROPOSAL · SCHOOLS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7830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admissions kit for your school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4290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+ WhatsApp AI receptionist + online admission form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in admission season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question 100 times a day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166420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is the fee? Does the bus come to our village?”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86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2286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Enquiries on paper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2670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Follow-ups are forgotten; good families join another school.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Notices one by one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005840" y="367588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 spend hours messaging parents individually.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set 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600200"/>
            <a:ext cx="2590800" cy="2468880"/>
          </a:xfrm>
          <a:prstGeom prst="roundRect">
            <a:avLst>
              <a:gd name="adj" fmla="val 4444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5-page school website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081528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Home, about, facilities, admissions, contact. Photos and Google Maps.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76600" y="1600200"/>
            <a:ext cx="2590800" cy="2468880"/>
          </a:xfrm>
          <a:prstGeom prst="roundRect">
            <a:avLst>
              <a:gd name="adj" fmla="val 4444"/>
            </a:avLst>
          </a:prstGeom>
          <a:solidFill>
            <a:srgbClr val="0F2F20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052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052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052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AI receptionist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505200" y="3081528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fees, bus routes and timings day and night; books school visits.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96000" y="1600200"/>
            <a:ext cx="2590800" cy="2468880"/>
          </a:xfrm>
          <a:prstGeom prst="roundRect">
            <a:avLst>
              <a:gd name="adj" fmla="val 4444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24600" y="1828800"/>
            <a:ext cx="502920" cy="502920"/>
          </a:xfrm>
          <a:prstGeom prst="ellipse">
            <a:avLst/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246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324600" y="2468880"/>
            <a:ext cx="213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admission form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324600" y="3081528"/>
            <a:ext cx="213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 fill on phone; every enquiry lands in your sheet with a status.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(sample)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755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/ coaching package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Admission Pack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2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F2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233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5-page school website with photos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Included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WhatsApp AI receptionist setup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Included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receptionist running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month free, then ₹2,999 / month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Online admission form &amp; register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Add-on from ₹2,499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Package price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₹11,999 (save ₹3,998)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E6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4206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as on the rate list dated 21 Oct 2026; see pacheriya.com/rates.html for current prices. Meta message charges extra at actual.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55448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before the next admission season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in 7 days. 30-day free trial on the WhatsApp enquiry bot.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4023360" cy="594360"/>
          </a:xfrm>
          <a:prstGeom prst="roundRect">
            <a:avLst>
              <a:gd name="adj" fmla="val 46154"/>
            </a:avLst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379476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+91 99919 02225 · pacheriya.com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cheriya">
  <a:themeElements>
    <a:clrScheme name="Pacheriya">
      <a:dk1>
        <a:srgbClr val="1D2A22"/>
      </a:dk1>
      <a:lt1>
        <a:srgbClr val="FFFFFF"/>
      </a:lt1>
      <a:dk2>
        <a:srgbClr val="0F2F20"/>
      </a:dk2>
      <a:lt2>
        <a:srgbClr val="F4F1E6"/>
      </a:lt2>
      <a:accent1>
        <a:srgbClr val="F2B233"/>
      </a:accent1>
      <a:accent2>
        <a:srgbClr val="1F5A3D"/>
      </a:accent2>
      <a:accent3>
        <a:srgbClr val="E9A21C"/>
      </a:accent3>
      <a:accent4>
        <a:srgbClr val="5B6B60"/>
      </a:accent4>
      <a:accent5>
        <a:srgbClr val="25D366"/>
      </a:accent5>
      <a:accent6>
        <a:srgbClr val="C8553D"/>
      </a:accent6>
      <a:hlink>
        <a:srgbClr val="1F5A3D"/>
      </a:hlink>
      <a:folHlink>
        <a:srgbClr val="5B6B60"/>
      </a:folHlink>
    </a:clrScheme>
    <a:fontScheme name="Pacheriya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Pacheriya Digital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Digital Admissions Kit</dc:title>
  <dc:subject>PptxGenJS Presentation</dc:subject>
  <dc:creator>Pacheriya Digital</dc:creator>
  <cp:lastModifiedBy>Pacheriya Digital</cp:lastModifiedBy>
  <cp:revision>1</cp:revision>
  <dcterms:created xsi:type="dcterms:W3CDTF">2026-10-23T10:38:35Z</dcterms:created>
  <dcterms:modified xsi:type="dcterms:W3CDTF">2026-10-23T10:38:35Z</dcterms:modified>
</cp:coreProperties>
</file>