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F2F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attachments/474148f2-8636-53d9-bf49-6cccc8cd11f8/9c91bcb8-pacheriya-digital-se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32004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51560" y="384048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1E6"/>
                </a:solidFill>
              </a:rPr>
              <a:t>Pacheriya Digital™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attachments/474148f2-8636-53d9-bf49-6cccc8cd11f8/9c91bcb8-pacheriya-digital-se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0" y="4572000"/>
            <a:ext cx="411480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46634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B60"/>
                </a:solidFill>
              </a:rPr>
              <a:t>pacheriya.com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952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952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92240" y="-1097280"/>
            <a:ext cx="3840480" cy="3840480"/>
          </a:xfrm>
          <a:prstGeom prst="ellipse">
            <a:avLst/>
          </a:prstGeom>
          <a:solidFill>
            <a:srgbClr val="F2B233">
              <a:alpha val="15000"/>
            </a:srgbClr>
          </a:solidFill>
          <a:ln w="228600">
            <a:solidFill>
              <a:srgbClr val="F2B233">
                <a:alpha val="3000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141732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2B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PROPOSAL · MANUFACTURING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783080"/>
            <a:ext cx="6949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roadmap for a growing factory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4290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4F1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scattered Excel files to one system: purchase → stock → production → dispatch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most factories start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2606040" cy="2377440"/>
          </a:xfrm>
          <a:prstGeom prst="roundRect">
            <a:avLst>
              <a:gd name="adj" fmla="val 4615"/>
            </a:avLst>
          </a:prstGeom>
          <a:solidFill>
            <a:srgbClr val="F4F1E6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C85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 Excel files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37744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Stock, production and dispatch in separate sheets that never match.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273552" y="1371600"/>
            <a:ext cx="2606040" cy="2377440"/>
          </a:xfrm>
          <a:prstGeom prst="roundRect">
            <a:avLst>
              <a:gd name="adj" fmla="val 4615"/>
            </a:avLst>
          </a:prstGeom>
          <a:solidFill>
            <a:srgbClr val="F4F1E6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502152" y="160020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C85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quotations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3502152" y="237744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hour per quote; old rates are hard to find.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089904" y="1371600"/>
            <a:ext cx="2606040" cy="2377440"/>
          </a:xfrm>
          <a:prstGeom prst="roundRect">
            <a:avLst>
              <a:gd name="adj" fmla="val 4615"/>
            </a:avLst>
          </a:prstGeom>
          <a:solidFill>
            <a:srgbClr val="F4F1E6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318504" y="160020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C85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truth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6318504" y="237744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Month-end takes days; decisions are made on guesses.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952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 in four phases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8755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10–14 week plan for a small manufacturer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1920240" cy="2560320"/>
          </a:xfrm>
          <a:prstGeom prst="roundRect">
            <a:avLst>
              <a:gd name="adj" fmla="val 5714"/>
            </a:avLst>
          </a:prstGeom>
          <a:solidFill>
            <a:srgbClr val="F4F1E6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64592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E9A2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 1–2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01168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&amp; design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78892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Processes, reports, approvals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569464" y="1463040"/>
            <a:ext cx="1920240" cy="2560320"/>
          </a:xfrm>
          <a:prstGeom prst="roundRect">
            <a:avLst>
              <a:gd name="adj" fmla="val 5714"/>
            </a:avLst>
          </a:prstGeom>
          <a:solidFill>
            <a:srgbClr val="F4F1E6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752344" y="164592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E9A2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 3–6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752344" y="201168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Masters &amp; setup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752344" y="278892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Items, BOMs, partners, warehouses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81728" y="1463040"/>
            <a:ext cx="1920240" cy="2560320"/>
          </a:xfrm>
          <a:prstGeom prst="roundRect">
            <a:avLst>
              <a:gd name="adj" fmla="val 5714"/>
            </a:avLst>
          </a:prstGeom>
          <a:solidFill>
            <a:srgbClr val="F4F1E6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64608" y="164592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E9A2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 7–9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864608" y="201168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&amp; trial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4864608" y="278892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users run real transactions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793992" y="1463040"/>
            <a:ext cx="1920240" cy="2560320"/>
          </a:xfrm>
          <a:prstGeom prst="roundRect">
            <a:avLst>
              <a:gd name="adj" fmla="val 5714"/>
            </a:avLst>
          </a:prstGeom>
          <a:solidFill>
            <a:srgbClr val="0F2F20"/>
          </a:solidFill>
          <a:ln w="12700">
            <a:solidFill>
              <a:srgbClr val="F4F1E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76872" y="164592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E9A2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10+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6976872" y="201168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Go-live &amp; support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976872" y="278892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4F1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Opening stock, cut-over, hand-holding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952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changes after go-live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2560320"/>
                <a:gridCol w="256032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B2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Before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B2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After ERP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B233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Prepare a quotation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~60 minutes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~5 minutes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Know stock of an item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Call the store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Live on screen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Month-end closing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Several days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Checklist, same week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Find a vendor bill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Search files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Linked to the GRPO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02336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Indicative figures from typical implementations; results depend on your processes and data quality.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589520" y="466344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554480"/>
            <a:ext cx="7772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to us before you buy an ERP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274320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4F1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consulting first, so you buy only what your factory needs.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3794760"/>
            <a:ext cx="4023360" cy="594360"/>
          </a:xfrm>
          <a:prstGeom prst="roundRect">
            <a:avLst>
              <a:gd name="adj" fmla="val 46154"/>
            </a:avLst>
          </a:prstGeom>
          <a:solidFill>
            <a:srgbClr val="F2B233"/>
          </a:solidFill>
          <a:ln w="12700">
            <a:solidFill>
              <a:srgbClr val="F2B2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57200" y="379476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2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+91 99919 02225 · pacheriya.com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cheriya">
  <a:themeElements>
    <a:clrScheme name="Pacheriya">
      <a:dk1>
        <a:srgbClr val="1D2A22"/>
      </a:dk1>
      <a:lt1>
        <a:srgbClr val="FFFFFF"/>
      </a:lt1>
      <a:dk2>
        <a:srgbClr val="0F2F20"/>
      </a:dk2>
      <a:lt2>
        <a:srgbClr val="F4F1E6"/>
      </a:lt2>
      <a:accent1>
        <a:srgbClr val="F2B233"/>
      </a:accent1>
      <a:accent2>
        <a:srgbClr val="1F5A3D"/>
      </a:accent2>
      <a:accent3>
        <a:srgbClr val="E9A21C"/>
      </a:accent3>
      <a:accent4>
        <a:srgbClr val="5B6B60"/>
      </a:accent4>
      <a:accent5>
        <a:srgbClr val="25D366"/>
      </a:accent5>
      <a:accent6>
        <a:srgbClr val="C8553D"/>
      </a:accent6>
      <a:hlink>
        <a:srgbClr val="1F5A3D"/>
      </a:hlink>
      <a:folHlink>
        <a:srgbClr val="5B6B60"/>
      </a:folHlink>
    </a:clrScheme>
    <a:fontScheme name="Pacheriya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Pacheriya Digital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Factory ERP Roadmap</dc:title>
  <dc:subject>PptxGenJS Presentation</dc:subject>
  <dc:creator>Pacheriya Digital</dc:creator>
  <cp:lastModifiedBy>Pacheriya Digital</cp:lastModifiedBy>
  <cp:revision>1</cp:revision>
  <dcterms:created xsi:type="dcterms:W3CDTF">2026-10-23T10:38:35Z</dcterms:created>
  <dcterms:modified xsi:type="dcterms:W3CDTF">2026-10-23T10:38:35Z</dcterms:modified>
</cp:coreProperties>
</file>