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2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attachments/474148f2-8636-53d9-bf49-6cccc8cd11f8/9c91bcb8-pacheriya-digital-s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3840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1E6"/>
                </a:solidFill>
              </a:rPr>
              <a:t>Pacheriya Digital™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attachments/474148f2-8636-53d9-bf49-6cccc8cd11f8/9c91bcb8-pacheriya-digital-s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0" y="4572000"/>
            <a:ext cx="41148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663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0"/>
                </a:solidFill>
              </a:rPr>
              <a:t>pacheriya.com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1097280"/>
            <a:ext cx="3840480" cy="3840480"/>
          </a:xfrm>
          <a:prstGeom prst="ellipse">
            <a:avLst/>
          </a:prstGeom>
          <a:solidFill>
            <a:srgbClr val="F2B233">
              <a:alpha val="15000"/>
            </a:srgbClr>
          </a:solidFill>
          <a:ln w="228600">
            <a:solidFill>
              <a:srgbClr val="F2B233">
                <a:alpha val="3000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14173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PROFILE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78308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AI, websites, apps and ERP for growing businesses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4290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On-site across Rajasthan &amp; Haryana · Online support anywhere in India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8755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technology that pays for itself, set up in days, not months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0F2F20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468880"/>
            <a:ext cx="142875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AI receptionist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081528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fees, prices and timings 24×7 and saves every enquiry as a lead.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571750" y="16002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035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80035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00350" y="2468880"/>
            <a:ext cx="142875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Websites &amp; Google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2800350" y="3081528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websites, Google Business Profile and WhatsApp ordering.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686300" y="16002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9149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9149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914900" y="2468880"/>
            <a:ext cx="142875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Order, stock &amp; credit apps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914900" y="3081528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Orders, low-stock alerts and udhaar on the phone, data in your Google Sheet.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800850" y="16002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2945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02945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029450" y="2468880"/>
            <a:ext cx="142875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IT &amp; ERP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029450" y="3081528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Business One consulting, automation and IT care (AMC).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work with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3533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Shops &amp; kirana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3474720" y="13716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on WhatsApp, stock and credit tracking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892808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&amp; coaching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474720" y="202996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Admission enquiries, attendance, parent notices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551176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67004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Clinics &amp; hospitals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474720" y="2688336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Appointments, OPD timings, patient registers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209544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332841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 &amp; dhabas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334670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Maps visibility, menu catalogue, bookings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867912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" y="398678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Factories &amp; MSMEs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3474720" y="400507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quotations, inventory, IT and CCTV care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customers choose us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3716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3317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free trial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7432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real enquiries first, then decide.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2569464" y="13716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2569464" y="23317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to set up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2569464" y="27432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projects are live within a week.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681728" y="13716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5+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4681728" y="23317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in IT &amp; ERP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681728" y="27432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factory and SAP Business One experience.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793992" y="13716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6793992" y="23317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lock-in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793992" y="27432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data lives in your own Google account.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project runs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8755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first meeting to a working system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68680" y="1737360"/>
            <a:ext cx="731520" cy="731520"/>
          </a:xfrm>
          <a:prstGeom prst="ellipse">
            <a:avLst/>
          </a:prstGeom>
          <a:solidFill>
            <a:srgbClr val="0F2F20"/>
          </a:solidFill>
          <a:ln w="12700">
            <a:solidFill>
              <a:srgbClr val="0F2F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645920" y="2103120"/>
            <a:ext cx="914400" cy="0"/>
          </a:xfrm>
          <a:prstGeom prst="line">
            <a:avLst/>
          </a:prstGeom>
          <a:noFill/>
          <a:ln w="25400">
            <a:solidFill>
              <a:srgbClr val="C9C2AA"/>
            </a:solidFill>
            <a:prstDash val="dash"/>
          </a:ln>
        </p:spPr>
      </p:sp>
      <p:sp>
        <p:nvSpPr>
          <p:cNvPr id="7" name="Text 5"/>
          <p:cNvSpPr txBox="1"/>
          <p:nvPr/>
        </p:nvSpPr>
        <p:spPr>
          <a:xfrm>
            <a:off x="457200" y="26517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(15 min, live demo)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551176" y="1737360"/>
            <a:ext cx="731520" cy="731520"/>
          </a:xfrm>
          <a:prstGeom prst="ellipse">
            <a:avLst/>
          </a:prstGeom>
          <a:solidFill>
            <a:srgbClr val="0F2F20"/>
          </a:solidFill>
          <a:ln w="12700">
            <a:solidFill>
              <a:srgbClr val="0F2F2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51176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28416" y="2103120"/>
            <a:ext cx="914400" cy="0"/>
          </a:xfrm>
          <a:prstGeom prst="line">
            <a:avLst/>
          </a:prstGeom>
          <a:noFill/>
          <a:ln w="25400">
            <a:solidFill>
              <a:srgbClr val="C9C2AA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2139696" y="26517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your details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33672" y="1737360"/>
            <a:ext cx="731520" cy="731520"/>
          </a:xfrm>
          <a:prstGeom prst="ellipse">
            <a:avLst/>
          </a:prstGeom>
          <a:solidFill>
            <a:srgbClr val="0F2F20"/>
          </a:solidFill>
          <a:ln w="12700">
            <a:solidFill>
              <a:srgbClr val="0F2F2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233672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010912" y="2103120"/>
            <a:ext cx="914400" cy="0"/>
          </a:xfrm>
          <a:prstGeom prst="line">
            <a:avLst/>
          </a:prstGeom>
          <a:noFill/>
          <a:ln w="25400">
            <a:solidFill>
              <a:srgbClr val="C9C2AA"/>
            </a:solidFill>
            <a:prstDash val="dash"/>
          </a:ln>
        </p:spPr>
      </p:sp>
      <p:sp>
        <p:nvSpPr>
          <p:cNvPr id="15" name="Text 13"/>
          <p:cNvSpPr txBox="1"/>
          <p:nvPr/>
        </p:nvSpPr>
        <p:spPr>
          <a:xfrm>
            <a:off x="3822192" y="26517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in 7 days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916168" y="1737360"/>
            <a:ext cx="731520" cy="731520"/>
          </a:xfrm>
          <a:prstGeom prst="ellipse">
            <a:avLst/>
          </a:prstGeom>
          <a:solidFill>
            <a:srgbClr val="0F2F20"/>
          </a:solidFill>
          <a:ln w="12700">
            <a:solidFill>
              <a:srgbClr val="0F2F2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16168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6693408" y="2103120"/>
            <a:ext cx="914400" cy="0"/>
          </a:xfrm>
          <a:prstGeom prst="line">
            <a:avLst/>
          </a:prstGeom>
          <a:noFill/>
          <a:ln w="25400">
            <a:solidFill>
              <a:srgbClr val="C9C2AA"/>
            </a:solidFill>
            <a:prstDash val="dash"/>
          </a:ln>
        </p:spPr>
      </p:sp>
      <p:sp>
        <p:nvSpPr>
          <p:cNvPr id="19" name="Text 17"/>
          <p:cNvSpPr txBox="1"/>
          <p:nvPr/>
        </p:nvSpPr>
        <p:spPr>
          <a:xfrm>
            <a:off x="5504688" y="26517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you and staff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598664" y="1737360"/>
            <a:ext cx="731520" cy="7315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0F2F2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598664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7187184" y="26517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after 30 days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go-live: the Customer Hub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8755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customer gets a private login on pacheriya.com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2590800" cy="2377440"/>
          </a:xfrm>
          <a:prstGeom prst="roundRect">
            <a:avLst>
              <a:gd name="adj" fmla="val 4615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468880"/>
            <a:ext cx="213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lessons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081528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videos and PDF guides for the exact products you use.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76600" y="1600200"/>
            <a:ext cx="2590800" cy="2377440"/>
          </a:xfrm>
          <a:prstGeom prst="roundRect">
            <a:avLst>
              <a:gd name="adj" fmla="val 4615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052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052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✎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05200" y="2468880"/>
            <a:ext cx="213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templates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05200" y="3081528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and Excel templates: checklists, registers, ERP masters.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096000" y="1600200"/>
            <a:ext cx="2590800" cy="2377440"/>
          </a:xfrm>
          <a:prstGeom prst="roundRect">
            <a:avLst>
              <a:gd name="adj" fmla="val 4615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246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246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324600" y="2468880"/>
            <a:ext cx="213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 &amp; AMC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324600" y="3081528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tickets, see your plan and renewal date.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55448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 30-day free trial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15-minute demo at your shop, school, clinic or factory.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4023360" cy="594360"/>
          </a:xfrm>
          <a:prstGeom prst="roundRect">
            <a:avLst>
              <a:gd name="adj" fmla="val 46154"/>
            </a:avLst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379476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+91 99919 02225 · pacheriya.com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cheriya">
  <a:themeElements>
    <a:clrScheme name="Pacheriya">
      <a:dk1>
        <a:srgbClr val="1D2A22"/>
      </a:dk1>
      <a:lt1>
        <a:srgbClr val="FFFFFF"/>
      </a:lt1>
      <a:dk2>
        <a:srgbClr val="0F2F20"/>
      </a:dk2>
      <a:lt2>
        <a:srgbClr val="F4F1E6"/>
      </a:lt2>
      <a:accent1>
        <a:srgbClr val="F2B233"/>
      </a:accent1>
      <a:accent2>
        <a:srgbClr val="1F5A3D"/>
      </a:accent2>
      <a:accent3>
        <a:srgbClr val="E9A21C"/>
      </a:accent3>
      <a:accent4>
        <a:srgbClr val="5B6B60"/>
      </a:accent4>
      <a:accent5>
        <a:srgbClr val="25D366"/>
      </a:accent5>
      <a:accent6>
        <a:srgbClr val="C8553D"/>
      </a:accent6>
      <a:hlink>
        <a:srgbClr val="1F5A3D"/>
      </a:hlink>
      <a:folHlink>
        <a:srgbClr val="5B6B60"/>
      </a:folHlink>
    </a:clrScheme>
    <a:fontScheme name="Pacheriya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Pacheriya Digital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Pacheriya Digital Company Profile</dc:title>
  <dc:subject>PptxGenJS Presentation</dc:subject>
  <dc:creator>Pacheriya Digital</dc:creator>
  <cp:lastModifiedBy>Pacheriya Digital</cp:lastModifiedBy>
  <cp:revision>1</cp:revision>
  <dcterms:created xsi:type="dcterms:W3CDTF">2026-10-23T10:38:35Z</dcterms:created>
  <dcterms:modified xsi:type="dcterms:W3CDTF">2026-10-23T10:38:35Z</dcterms:modified>
</cp:coreProperties>
</file>